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C521-5949-4941-86C0-A657C89FADE1}" type="datetimeFigureOut">
              <a:rPr lang="cs-CZ" smtClean="0"/>
              <a:pPr/>
              <a:t>20.3.2013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B769-9D62-4A72-813B-EE776422F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1800" y="2924945"/>
            <a:ext cx="3096344" cy="792087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Sezóna 2012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3886200"/>
            <a:ext cx="6152728" cy="550912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Veslařský oddíl TJ Bohemians Praha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Soustředění a tréninkové tábory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Zimní VT – Pardubické boudy Krkonoše</a:t>
            </a:r>
          </a:p>
          <a:p>
            <a:r>
              <a:rPr lang="cs-CZ" dirty="0" smtClean="0"/>
              <a:t>Jarní VT – Oboz, Slapy</a:t>
            </a:r>
          </a:p>
          <a:p>
            <a:r>
              <a:rPr lang="cs-CZ" dirty="0" smtClean="0"/>
              <a:t>Letní VT – </a:t>
            </a:r>
            <a:r>
              <a:rPr lang="cs-CZ" dirty="0" err="1" smtClean="0"/>
              <a:t>Hříměždice</a:t>
            </a:r>
            <a:r>
              <a:rPr lang="cs-CZ" dirty="0" smtClean="0"/>
              <a:t>, Slapy</a:t>
            </a:r>
          </a:p>
          <a:p>
            <a:r>
              <a:rPr lang="cs-CZ" dirty="0" smtClean="0"/>
              <a:t>Letní VT - Třeboň</a:t>
            </a:r>
          </a:p>
          <a:p>
            <a:r>
              <a:rPr lang="cs-CZ" dirty="0" smtClean="0"/>
              <a:t>Podzimní na kolech - Poběžovice , Český les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pohár ve veslování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Obsadili jsme celkové 5. místo z 36 klubů.</a:t>
            </a:r>
          </a:p>
          <a:p>
            <a:r>
              <a:rPr lang="cs-CZ" dirty="0" smtClean="0"/>
              <a:t>Nejlepší místění v jednotlivých kategoriích byla : 2.(1.místo)</a:t>
            </a:r>
            <a:r>
              <a:rPr lang="cs-CZ" dirty="0" err="1" smtClean="0"/>
              <a:t>dky</a:t>
            </a:r>
            <a:r>
              <a:rPr lang="cs-CZ" dirty="0" smtClean="0"/>
              <a:t> , 4. místo m, ž, </a:t>
            </a:r>
            <a:r>
              <a:rPr lang="cs-CZ" dirty="0" err="1" smtClean="0"/>
              <a:t>dci</a:t>
            </a:r>
            <a:r>
              <a:rPr lang="cs-CZ" dirty="0" smtClean="0"/>
              <a:t> ,5. místo </a:t>
            </a:r>
            <a:r>
              <a:rPr lang="cs-CZ" dirty="0" err="1" smtClean="0"/>
              <a:t>jři</a:t>
            </a:r>
            <a:endParaRPr lang="cs-CZ" dirty="0" smtClean="0"/>
          </a:p>
          <a:p>
            <a:r>
              <a:rPr lang="cs-CZ" dirty="0" smtClean="0"/>
              <a:t>Nejmenším počtem bodů do poháru přispěly kategorie žactva , a to proto , že pro většinu žáků a žaček byla sezóna 2012 jejich první.</a:t>
            </a:r>
          </a:p>
          <a:p>
            <a:r>
              <a:rPr lang="cs-CZ" dirty="0" smtClean="0"/>
              <a:t>Na mistrovství družstev jsme obsadili 4. místo , za 3. jsme zaostali o 8 bodů….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Účast a výsledky na mezinárodních soutěžích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Dorost- CEFTA – 1. místo Jaroslav </a:t>
            </a:r>
            <a:r>
              <a:rPr lang="cs-CZ" sz="2000" dirty="0" err="1" smtClean="0"/>
              <a:t>Hellebrand</a:t>
            </a:r>
            <a:r>
              <a:rPr lang="cs-CZ" sz="2000" dirty="0" smtClean="0"/>
              <a:t> na 2x , 3.místo Kamila Ondráčková na 2xdky , 4. místo Tereza Škvorová, Lucie Martincová na 2xdky</a:t>
            </a:r>
          </a:p>
          <a:p>
            <a:r>
              <a:rPr lang="cs-CZ" sz="2000" dirty="0" smtClean="0"/>
              <a:t>Junioři – Mistrovství Evropy </a:t>
            </a:r>
            <a:r>
              <a:rPr lang="cs-CZ" sz="2000" dirty="0" err="1" smtClean="0"/>
              <a:t>Bled</a:t>
            </a:r>
            <a:r>
              <a:rPr lang="cs-CZ" sz="2000" dirty="0" smtClean="0"/>
              <a:t> – Eliška Dvořáková 10. místo na 2x, Jaroslav </a:t>
            </a:r>
            <a:r>
              <a:rPr lang="cs-CZ" sz="2000" dirty="0" err="1" smtClean="0"/>
              <a:t>Hellebrand</a:t>
            </a:r>
            <a:r>
              <a:rPr lang="cs-CZ" sz="2000" dirty="0" smtClean="0"/>
              <a:t>, Jiří Kučera – 4. místo na 8+</a:t>
            </a:r>
          </a:p>
          <a:p>
            <a:r>
              <a:rPr lang="cs-CZ" sz="2000" dirty="0" smtClean="0"/>
              <a:t>OH Londýn – ve hře o účast na OH 2012 jsme měli dva naše odchovance , kteří jeli olympijskou kvalifikaci. Zatímco Jakub Makovička na 2- neuspěl a v 31 </a:t>
            </a:r>
            <a:r>
              <a:rPr lang="cs-CZ" sz="2000" dirty="0" err="1" smtClean="0"/>
              <a:t>letch</a:t>
            </a:r>
            <a:r>
              <a:rPr lang="cs-CZ" sz="2000" dirty="0" smtClean="0"/>
              <a:t> uzavřel reprezentační kariéru, Matyáš Klang(21) jako veslovod 4- v kvalifikaci zvítězil a do Londýna odjel. Zde posádce OH regata příliš nevyšla a skončila 13. Matyáš klang ještě na podzim, jako veslovod 8+ získal bronz na ME,</a:t>
            </a:r>
          </a:p>
          <a:p>
            <a:r>
              <a:rPr lang="cs-CZ" sz="2000" dirty="0" err="1" smtClean="0"/>
              <a:t>Villach</a:t>
            </a:r>
            <a:r>
              <a:rPr lang="cs-CZ" sz="2000" dirty="0" smtClean="0"/>
              <a:t> regata – zúčastnil se výběr nejlepších závodníků oddílu od žactva po dospělé. Závody to byly výborné, konkurence kvalitní. V roce 2013 plánujeme další účast.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Trenéři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Žáci : Kristýna Kyselá , Veronika Škvorová, Roman </a:t>
            </a:r>
            <a:r>
              <a:rPr lang="cs-CZ" sz="2400" dirty="0" err="1" smtClean="0"/>
              <a:t>Szotkowski</a:t>
            </a:r>
            <a:r>
              <a:rPr lang="cs-CZ" sz="2400" dirty="0" smtClean="0"/>
              <a:t>(od 08 12), Lukáš </a:t>
            </a:r>
            <a:r>
              <a:rPr lang="cs-CZ" sz="2400" dirty="0" err="1" smtClean="0"/>
              <a:t>Drastík</a:t>
            </a:r>
            <a:r>
              <a:rPr lang="cs-CZ" sz="2400" dirty="0" smtClean="0"/>
              <a:t>(od 09 12), Jakub Havránek(do 04 12).</a:t>
            </a:r>
          </a:p>
          <a:p>
            <a:r>
              <a:rPr lang="cs-CZ" sz="2400" dirty="0" smtClean="0"/>
              <a:t>Žačky a dorostenky : Zuzana </a:t>
            </a:r>
            <a:r>
              <a:rPr lang="cs-CZ" sz="2400" dirty="0" err="1" smtClean="0"/>
              <a:t>Hellebrandová</a:t>
            </a:r>
            <a:endParaRPr lang="cs-CZ" sz="2400" dirty="0" smtClean="0"/>
          </a:p>
          <a:p>
            <a:r>
              <a:rPr lang="cs-CZ" sz="2400" dirty="0" smtClean="0"/>
              <a:t>Dorostenci : Klára Plichtová</a:t>
            </a:r>
          </a:p>
          <a:p>
            <a:r>
              <a:rPr lang="cs-CZ" sz="2400" dirty="0" smtClean="0"/>
              <a:t>Muži Sen A : Pavel Ondráček</a:t>
            </a:r>
          </a:p>
          <a:p>
            <a:r>
              <a:rPr lang="cs-CZ" sz="2400" dirty="0" err="1" smtClean="0"/>
              <a:t>Jři</a:t>
            </a:r>
            <a:r>
              <a:rPr lang="cs-CZ" sz="2400" dirty="0" smtClean="0"/>
              <a:t>, </a:t>
            </a:r>
            <a:r>
              <a:rPr lang="cs-CZ" sz="2400" dirty="0" err="1" smtClean="0"/>
              <a:t>jky</a:t>
            </a:r>
            <a:r>
              <a:rPr lang="cs-CZ" sz="2400" dirty="0" smtClean="0"/>
              <a:t>, ž, MLV, </a:t>
            </a:r>
            <a:r>
              <a:rPr lang="cs-CZ" sz="2400" dirty="0" err="1" smtClean="0"/>
              <a:t>MSenB</a:t>
            </a:r>
            <a:r>
              <a:rPr lang="cs-CZ" sz="2400" dirty="0" smtClean="0"/>
              <a:t>: Petr Škvor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 na rok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Udržet postavení mezi nejlepšími veslařskými kluby v ČR</a:t>
            </a:r>
          </a:p>
          <a:p>
            <a:r>
              <a:rPr lang="cs-CZ" sz="2400" dirty="0" smtClean="0"/>
              <a:t>Udržet špičkovou kvalitu v pořádání závodů . (Jarní náborové , Vltava, AMČR, veslařská středa)</a:t>
            </a:r>
          </a:p>
          <a:p>
            <a:r>
              <a:rPr lang="cs-CZ" sz="2400" dirty="0" smtClean="0"/>
              <a:t>Stabilizovat  trenérské zajištění žákovských kategorií.</a:t>
            </a:r>
          </a:p>
          <a:p>
            <a:r>
              <a:rPr lang="cs-CZ" sz="2400" dirty="0" smtClean="0"/>
              <a:t>Pokusit se zapracovat na zlepšení stavu lodního parku ve spolupráci se všemi členy oddílu a TJ?</a:t>
            </a:r>
          </a:p>
          <a:p>
            <a:r>
              <a:rPr lang="cs-CZ" sz="2400" dirty="0" smtClean="0"/>
              <a:t>Výcvikové tábory proběhnou ve stejném rozsahu jako v roce 2012.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Nejlepší veslaři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err="1" smtClean="0"/>
              <a:t>Žcim</a:t>
            </a:r>
            <a:r>
              <a:rPr lang="cs-CZ" sz="2000" dirty="0" smtClean="0"/>
              <a:t> – Jakub Marek – SF na MČR na 1x a 2x</a:t>
            </a:r>
          </a:p>
          <a:p>
            <a:r>
              <a:rPr lang="cs-CZ" sz="2000" dirty="0" err="1" smtClean="0"/>
              <a:t>Žcis</a:t>
            </a:r>
            <a:r>
              <a:rPr lang="cs-CZ" sz="2000" dirty="0" smtClean="0"/>
              <a:t> – Jan </a:t>
            </a:r>
            <a:r>
              <a:rPr lang="cs-CZ" sz="2000" dirty="0" err="1" smtClean="0"/>
              <a:t>Fleissner</a:t>
            </a:r>
            <a:r>
              <a:rPr lang="cs-CZ" sz="2000" dirty="0" smtClean="0"/>
              <a:t> – 6. na 4x+</a:t>
            </a:r>
            <a:r>
              <a:rPr lang="cs-CZ" sz="2000" dirty="0" err="1" smtClean="0"/>
              <a:t>žcis</a:t>
            </a:r>
            <a:r>
              <a:rPr lang="cs-CZ" sz="2000" dirty="0" smtClean="0"/>
              <a:t>, 10. 2xžcis na MČR</a:t>
            </a:r>
          </a:p>
          <a:p>
            <a:r>
              <a:rPr lang="cs-CZ" sz="2000" dirty="0" err="1" smtClean="0"/>
              <a:t>Žky</a:t>
            </a:r>
            <a:r>
              <a:rPr lang="cs-CZ" sz="2000" dirty="0" smtClean="0"/>
              <a:t> – Kristýna Bernardová – 8. na 1x , 9. na 4x+ na MČR</a:t>
            </a:r>
          </a:p>
          <a:p>
            <a:r>
              <a:rPr lang="cs-CZ" sz="2000" dirty="0" err="1" smtClean="0"/>
              <a:t>Dky</a:t>
            </a:r>
            <a:r>
              <a:rPr lang="cs-CZ" sz="2000" dirty="0" smtClean="0"/>
              <a:t> – Kamila Ondráčková – 2. na 1x DT, 4x-,4- , 7. na 1x na MČR, 3. CEFTA</a:t>
            </a:r>
          </a:p>
          <a:p>
            <a:r>
              <a:rPr lang="cs-CZ" sz="2000" dirty="0" err="1" smtClean="0"/>
              <a:t>Dci</a:t>
            </a:r>
            <a:r>
              <a:rPr lang="cs-CZ" sz="2000" dirty="0" smtClean="0"/>
              <a:t> – Jaroslav </a:t>
            </a:r>
            <a:r>
              <a:rPr lang="cs-CZ" sz="2000" dirty="0" err="1" smtClean="0"/>
              <a:t>Hellebrand</a:t>
            </a:r>
            <a:r>
              <a:rPr lang="cs-CZ" sz="2000" dirty="0" smtClean="0"/>
              <a:t> – na skifu 1. MČT DT, MČR </a:t>
            </a:r>
            <a:r>
              <a:rPr lang="cs-CZ" sz="2000" dirty="0" err="1" smtClean="0"/>
              <a:t>dci</a:t>
            </a:r>
            <a:r>
              <a:rPr lang="cs-CZ" sz="2000" dirty="0" smtClean="0"/>
              <a:t> , 3. na MČR </a:t>
            </a:r>
            <a:r>
              <a:rPr lang="cs-CZ" sz="2000" dirty="0" err="1" smtClean="0"/>
              <a:t>jři</a:t>
            </a:r>
            <a:r>
              <a:rPr lang="cs-CZ" sz="2000" dirty="0" smtClean="0"/>
              <a:t> , 5. na MČR sen LV , 1. na 2x </a:t>
            </a:r>
            <a:r>
              <a:rPr lang="cs-CZ" sz="2000" dirty="0" err="1" smtClean="0"/>
              <a:t>dci</a:t>
            </a:r>
            <a:r>
              <a:rPr lang="cs-CZ" sz="2000" dirty="0" smtClean="0"/>
              <a:t> , 2. na 2xjři. 4. na 8+ na ME </a:t>
            </a:r>
            <a:r>
              <a:rPr lang="cs-CZ" sz="2000" dirty="0" err="1" smtClean="0"/>
              <a:t>Bled</a:t>
            </a:r>
            <a:r>
              <a:rPr lang="cs-CZ" sz="2000" dirty="0" smtClean="0"/>
              <a:t>, vítěz Primátorek</a:t>
            </a:r>
          </a:p>
          <a:p>
            <a:r>
              <a:rPr lang="cs-CZ" sz="2000" dirty="0" err="1" smtClean="0"/>
              <a:t>Jři</a:t>
            </a:r>
            <a:r>
              <a:rPr lang="cs-CZ" sz="2000" dirty="0" smtClean="0"/>
              <a:t> – Lukáš </a:t>
            </a:r>
            <a:r>
              <a:rPr lang="cs-CZ" sz="2000" dirty="0" err="1" smtClean="0"/>
              <a:t>Kaucký</a:t>
            </a:r>
            <a:r>
              <a:rPr lang="cs-CZ" sz="2000" dirty="0" smtClean="0"/>
              <a:t> – 3. 8+</a:t>
            </a:r>
            <a:r>
              <a:rPr lang="cs-CZ" sz="2000" dirty="0" err="1" smtClean="0"/>
              <a:t>jři</a:t>
            </a:r>
            <a:r>
              <a:rPr lang="cs-CZ" sz="2000" dirty="0" smtClean="0"/>
              <a:t> a 4+ </a:t>
            </a:r>
            <a:r>
              <a:rPr lang="cs-CZ" sz="2000" dirty="0" err="1" smtClean="0"/>
              <a:t>jři</a:t>
            </a:r>
            <a:r>
              <a:rPr lang="cs-CZ" sz="2000" dirty="0" smtClean="0"/>
              <a:t> na MČR , strok</a:t>
            </a:r>
          </a:p>
          <a:p>
            <a:r>
              <a:rPr lang="cs-CZ" sz="2000" dirty="0" err="1" smtClean="0"/>
              <a:t>Jky</a:t>
            </a:r>
            <a:r>
              <a:rPr lang="cs-CZ" sz="2000" dirty="0" smtClean="0"/>
              <a:t> – Eliška Dvořáková – 4. MČT DT , 6. na MCR </a:t>
            </a:r>
            <a:r>
              <a:rPr lang="cs-CZ" sz="2000" dirty="0" err="1" smtClean="0"/>
              <a:t>jky</a:t>
            </a:r>
            <a:r>
              <a:rPr lang="cs-CZ" sz="2000" dirty="0" smtClean="0"/>
              <a:t> na 1x , 3. na MČR 2xjky , vítězka MR Brno na 2xjky , 1. </a:t>
            </a:r>
            <a:r>
              <a:rPr lang="cs-CZ" sz="2000" dirty="0" err="1" smtClean="0"/>
              <a:t>ma</a:t>
            </a:r>
            <a:r>
              <a:rPr lang="cs-CZ" sz="2000" dirty="0" smtClean="0"/>
              <a:t> MČR sen na 4x-ž,10. na ME </a:t>
            </a:r>
            <a:r>
              <a:rPr lang="cs-CZ" sz="2000" dirty="0" err="1" smtClean="0"/>
              <a:t>Bled</a:t>
            </a:r>
            <a:r>
              <a:rPr lang="cs-CZ" sz="2000" dirty="0" smtClean="0"/>
              <a:t> na 2xjky</a:t>
            </a:r>
          </a:p>
          <a:p>
            <a:r>
              <a:rPr lang="cs-CZ" sz="2000" dirty="0" smtClean="0"/>
              <a:t>M – Vojtěch Bartoň – 2. na MČR 4-LV ,3. na 2xmLV, 7.1x m Primátorky </a:t>
            </a:r>
          </a:p>
          <a:p>
            <a:r>
              <a:rPr lang="cs-CZ" sz="2000" dirty="0" smtClean="0"/>
              <a:t> Ž – Kristýna </a:t>
            </a:r>
            <a:r>
              <a:rPr lang="cs-CZ" sz="2000" dirty="0" err="1" smtClean="0"/>
              <a:t>Fleissnerová</a:t>
            </a:r>
            <a:r>
              <a:rPr lang="cs-CZ" sz="2000" dirty="0" smtClean="0"/>
              <a:t> – 1. na MČR a MČR sen B na 4x-ž , 4. na 1xž , 3. na 2xž sen B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Účast na veslařských závodech</a:t>
            </a:r>
          </a:p>
          <a:p>
            <a:r>
              <a:rPr lang="cs-CZ" dirty="0" smtClean="0"/>
              <a:t>Mistrovské soutěže , medailová umístění</a:t>
            </a:r>
          </a:p>
          <a:p>
            <a:r>
              <a:rPr lang="cs-CZ" dirty="0" smtClean="0"/>
              <a:t>Počty veslařů , kteří závodili v roce 2012</a:t>
            </a:r>
          </a:p>
          <a:p>
            <a:r>
              <a:rPr lang="cs-CZ" dirty="0" smtClean="0"/>
              <a:t>Soustředění a tréninkové tábory</a:t>
            </a:r>
          </a:p>
          <a:p>
            <a:r>
              <a:rPr lang="cs-CZ" dirty="0" smtClean="0"/>
              <a:t>Český pohár</a:t>
            </a:r>
          </a:p>
          <a:p>
            <a:r>
              <a:rPr lang="cs-CZ" dirty="0" smtClean="0"/>
              <a:t>Účast a výsledky na mezinárodních soutěžích</a:t>
            </a:r>
          </a:p>
          <a:p>
            <a:r>
              <a:rPr lang="cs-CZ" dirty="0" smtClean="0"/>
              <a:t>Trenéři </a:t>
            </a:r>
          </a:p>
          <a:p>
            <a:r>
              <a:rPr lang="cs-CZ" dirty="0" smtClean="0"/>
              <a:t>Výhled na rok 2013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Účast na veslařských závodech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roce 2012 se náš klub zúčastnil celkem 23 veslařských regat , z toho bylo 6 na trenažérech a 15 na vodě, kde jsme dosáhli řady vítězství a kvalitních umístění. </a:t>
            </a:r>
          </a:p>
          <a:p>
            <a:r>
              <a:rPr lang="cs-CZ" sz="2000" dirty="0" smtClean="0"/>
              <a:t>Primátorky 2012 – Na nejslavnějším závodě jsme měli zastoupení ve dvou vítězných osmách , a to v závodě 8+</a:t>
            </a:r>
            <a:r>
              <a:rPr lang="cs-CZ" sz="2000" dirty="0" err="1" smtClean="0"/>
              <a:t>dci</a:t>
            </a:r>
            <a:r>
              <a:rPr lang="cs-CZ" sz="2000" dirty="0" smtClean="0"/>
              <a:t> </a:t>
            </a:r>
            <a:r>
              <a:rPr lang="cs-CZ" sz="2000" dirty="0" err="1" smtClean="0"/>
              <a:t>J.Hellebranda</a:t>
            </a:r>
            <a:r>
              <a:rPr lang="cs-CZ" sz="2000" dirty="0" smtClean="0"/>
              <a:t> a v závodě 8+ž Kristýnu </a:t>
            </a:r>
            <a:r>
              <a:rPr lang="cs-CZ" sz="2000" dirty="0" err="1" smtClean="0"/>
              <a:t>Fleissnerovou</a:t>
            </a:r>
            <a:r>
              <a:rPr lang="cs-CZ" sz="2000" dirty="0" smtClean="0"/>
              <a:t>. Vynikající byly dorostenky, které skončily 2. Junioři byli na 4. místě. Martina Zbořilová byla 4. v závodě 1xž. Vojtěch Bartoň 7. ve skifu mužů. Mužská osma také skončila sedmá.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Mistrovské soutěže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683568" y="1196752"/>
          <a:ext cx="7416827" cy="548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249"/>
                <a:gridCol w="708503"/>
                <a:gridCol w="1089190"/>
                <a:gridCol w="926593"/>
                <a:gridCol w="1137585"/>
                <a:gridCol w="955947"/>
                <a:gridCol w="1232760"/>
              </a:tblGrid>
              <a:tr h="39140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zlato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disciplína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stříbro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disciplína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bronz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disciplína</a:t>
                      </a:r>
                      <a:endParaRPr lang="cs-CZ" dirty="0"/>
                    </a:p>
                  </a:txBody>
                  <a:tcPr/>
                </a:tc>
              </a:tr>
              <a:tr h="47269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trenažéry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aseline="0" dirty="0" smtClean="0"/>
                        <a:t>_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_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_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dlouhá trať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1xdci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2-MLV, 1 x </a:t>
                      </a:r>
                      <a:r>
                        <a:rPr lang="cs-CZ" sz="1400" dirty="0" err="1" smtClean="0"/>
                        <a:t>dky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</a:tr>
              <a:tr h="84999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dorost a žactvo a U23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1xdci , 2xdci, 4+</a:t>
                      </a:r>
                      <a:r>
                        <a:rPr lang="cs-CZ" sz="1400" dirty="0" err="1" smtClean="0"/>
                        <a:t>dci</a:t>
                      </a:r>
                      <a:r>
                        <a:rPr lang="cs-CZ" sz="1400" dirty="0" smtClean="0"/>
                        <a:t>, </a:t>
                      </a:r>
                    </a:p>
                    <a:p>
                      <a:r>
                        <a:rPr lang="cs-CZ" sz="1400" dirty="0" smtClean="0"/>
                        <a:t>4x-ž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4-</a:t>
                      </a:r>
                      <a:r>
                        <a:rPr lang="cs-CZ" sz="1400" dirty="0" err="1" smtClean="0"/>
                        <a:t>dky</a:t>
                      </a:r>
                      <a:r>
                        <a:rPr lang="cs-CZ" sz="1400" dirty="0" smtClean="0"/>
                        <a:t>,</a:t>
                      </a:r>
                      <a:r>
                        <a:rPr lang="cs-CZ" sz="1400" baseline="0" dirty="0" smtClean="0"/>
                        <a:t> 4x-</a:t>
                      </a:r>
                      <a:r>
                        <a:rPr lang="cs-CZ" sz="1400" baseline="0" dirty="0" err="1" smtClean="0"/>
                        <a:t>dky</a:t>
                      </a:r>
                      <a:r>
                        <a:rPr lang="cs-CZ" sz="1400" baseline="0" dirty="0" smtClean="0"/>
                        <a:t>,4-MLV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2-</a:t>
                      </a:r>
                      <a:r>
                        <a:rPr lang="cs-CZ" sz="1400" dirty="0" err="1" smtClean="0"/>
                        <a:t>dky</a:t>
                      </a:r>
                      <a:r>
                        <a:rPr lang="cs-CZ" sz="1400" dirty="0" smtClean="0"/>
                        <a:t>,2xž,4-ž,4-m</a:t>
                      </a:r>
                      <a:endParaRPr lang="cs-CZ" sz="1400" dirty="0"/>
                    </a:p>
                  </a:txBody>
                  <a:tcPr/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juniorů a </a:t>
                      </a:r>
                      <a:r>
                        <a:rPr lang="cs-CZ" sz="1400" dirty="0" err="1" smtClean="0"/>
                        <a:t>Masters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8+</a:t>
                      </a:r>
                      <a:r>
                        <a:rPr lang="cs-CZ" sz="1400" dirty="0" err="1" smtClean="0"/>
                        <a:t>mM</a:t>
                      </a:r>
                      <a:r>
                        <a:rPr lang="cs-CZ" sz="1400" dirty="0" smtClean="0"/>
                        <a:t>,1xmM, </a:t>
                      </a:r>
                      <a:r>
                        <a:rPr lang="cs-CZ" sz="1400" dirty="0" err="1" smtClean="0"/>
                        <a:t>1xmM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2 , </a:t>
                      </a:r>
                      <a:r>
                        <a:rPr lang="cs-CZ" sz="1400" dirty="0" err="1" smtClean="0"/>
                        <a:t>masters</a:t>
                      </a:r>
                      <a:r>
                        <a:rPr lang="cs-CZ" sz="1400" dirty="0" smtClean="0"/>
                        <a:t> 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2xdci,2+</a:t>
                      </a:r>
                      <a:r>
                        <a:rPr lang="cs-CZ" sz="1400" dirty="0" err="1" smtClean="0"/>
                        <a:t>jři</a:t>
                      </a:r>
                      <a:endParaRPr lang="cs-CZ" sz="1400" dirty="0" smtClean="0"/>
                    </a:p>
                    <a:p>
                      <a:r>
                        <a:rPr lang="cs-CZ" sz="1400" dirty="0" err="1" smtClean="0"/>
                        <a:t>masters</a:t>
                      </a:r>
                      <a:r>
                        <a:rPr lang="cs-CZ" sz="1400" baseline="0" dirty="0" smtClean="0"/>
                        <a:t> – 4+,8+m,2x m,2xž  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</a:p>
                    <a:p>
                      <a:r>
                        <a:rPr lang="cs-CZ" sz="1400" dirty="0" err="1" smtClean="0"/>
                        <a:t>Masters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1xdci , 2xjky,4+</a:t>
                      </a:r>
                      <a:r>
                        <a:rPr lang="cs-CZ" sz="1400" dirty="0" err="1" smtClean="0"/>
                        <a:t>jři</a:t>
                      </a:r>
                      <a:r>
                        <a:rPr lang="cs-CZ" sz="1400" dirty="0" smtClean="0"/>
                        <a:t>,8+</a:t>
                      </a:r>
                      <a:r>
                        <a:rPr lang="cs-CZ" sz="1400" dirty="0" err="1" smtClean="0"/>
                        <a:t>jři</a:t>
                      </a:r>
                      <a:endParaRPr lang="cs-CZ" sz="1400" dirty="0" smtClean="0"/>
                    </a:p>
                    <a:p>
                      <a:r>
                        <a:rPr lang="cs-CZ" sz="1400" dirty="0" err="1" smtClean="0"/>
                        <a:t>Masters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4-m</a:t>
                      </a:r>
                      <a:r>
                        <a:rPr lang="cs-CZ" sz="1400" baseline="0" dirty="0" smtClean="0"/>
                        <a:t> ,4xmix – 2pos., 4+m,4x-m</a:t>
                      </a:r>
                      <a:endParaRPr lang="cs-CZ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seniorů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4x-ž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4-</a:t>
                      </a:r>
                      <a:r>
                        <a:rPr lang="cs-CZ" sz="1400" dirty="0" err="1" smtClean="0"/>
                        <a:t>mLV</a:t>
                      </a:r>
                      <a:r>
                        <a:rPr lang="cs-CZ" sz="1400" dirty="0" smtClean="0"/>
                        <a:t>, 2+m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2xmLV</a:t>
                      </a:r>
                      <a:endParaRPr lang="cs-CZ" sz="1400" dirty="0"/>
                    </a:p>
                  </a:txBody>
                  <a:tcPr/>
                </a:tc>
              </a:tr>
              <a:tr h="59704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MČR sprint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8+</a:t>
                      </a:r>
                      <a:r>
                        <a:rPr lang="cs-CZ" sz="1400" dirty="0" err="1" smtClean="0"/>
                        <a:t>dky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4-</a:t>
                      </a:r>
                      <a:r>
                        <a:rPr lang="cs-CZ" sz="1400" dirty="0" err="1" smtClean="0"/>
                        <a:t>mLV</a:t>
                      </a:r>
                      <a:r>
                        <a:rPr lang="cs-CZ" sz="1400" dirty="0" smtClean="0"/>
                        <a:t>,1xž, 4x-ž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2xž, 4-</a:t>
                      </a:r>
                      <a:r>
                        <a:rPr lang="cs-CZ" sz="1400" dirty="0" err="1" smtClean="0"/>
                        <a:t>dky</a:t>
                      </a:r>
                      <a:r>
                        <a:rPr lang="cs-CZ" sz="1400" dirty="0" smtClean="0"/>
                        <a:t>,4x-</a:t>
                      </a:r>
                      <a:r>
                        <a:rPr lang="cs-CZ" sz="1400" dirty="0" err="1" smtClean="0"/>
                        <a:t>dky</a:t>
                      </a:r>
                      <a:r>
                        <a:rPr lang="cs-CZ" sz="1400" dirty="0" smtClean="0"/>
                        <a:t>,2-m,8+</a:t>
                      </a:r>
                      <a:r>
                        <a:rPr lang="cs-CZ" sz="1400" dirty="0" err="1" smtClean="0"/>
                        <a:t>jři</a:t>
                      </a:r>
                      <a:r>
                        <a:rPr lang="cs-CZ" sz="1400" dirty="0" smtClean="0"/>
                        <a:t>, 4-</a:t>
                      </a:r>
                      <a:r>
                        <a:rPr lang="cs-CZ" sz="1400" dirty="0" err="1" smtClean="0"/>
                        <a:t>jři</a:t>
                      </a:r>
                      <a:r>
                        <a:rPr lang="cs-CZ" sz="1400" dirty="0" smtClean="0"/>
                        <a:t>, 4x-</a:t>
                      </a:r>
                      <a:r>
                        <a:rPr lang="cs-CZ" sz="1400" dirty="0" err="1" smtClean="0"/>
                        <a:t>dci</a:t>
                      </a:r>
                      <a:r>
                        <a:rPr lang="cs-CZ" sz="1400" dirty="0" smtClean="0"/>
                        <a:t>, 8+m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Počty veslařů v jednotlivých kategoriích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Žactvo</a:t>
            </a:r>
          </a:p>
          <a:p>
            <a:r>
              <a:rPr lang="cs-CZ" dirty="0" smtClean="0"/>
              <a:t>Mládež</a:t>
            </a:r>
          </a:p>
          <a:p>
            <a:r>
              <a:rPr lang="cs-CZ" dirty="0" smtClean="0"/>
              <a:t>Dospělí a </a:t>
            </a:r>
            <a:r>
              <a:rPr lang="cs-CZ" dirty="0" err="1" smtClean="0"/>
              <a:t>Masters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ŽACTVO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Celkový 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Závodící</a:t>
                      </a:r>
                      <a:r>
                        <a:rPr lang="cs-CZ" baseline="0" dirty="0" smtClean="0"/>
                        <a:t> v r. 2012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Žáci mladší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Žáci starší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Žačky mladší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Žačky starší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Mládež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Celkový 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Závodící v r. 2012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Dorostenci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Dorostenky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Junioři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Juniorky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Dospělí a </a:t>
            </a:r>
            <a:r>
              <a:rPr lang="cs-CZ" dirty="0" err="1" smtClean="0"/>
              <a:t>Masters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Závodící v r.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Muži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Ženy </a:t>
                      </a:r>
                      <a:r>
                        <a:rPr lang="cs-CZ" dirty="0" err="1" smtClean="0"/>
                        <a:t>Masters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Muži Master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Celkový počet závodících členů klubu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žactvo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mládež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dospělí a </a:t>
                      </a:r>
                      <a:r>
                        <a:rPr lang="cs-CZ" dirty="0" err="1" smtClean="0"/>
                        <a:t>masters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964</Words>
  <Application>Microsoft Office PowerPoint</Application>
  <PresentationFormat>Předvádění na obrazovce (4:3)</PresentationFormat>
  <Paragraphs>163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Sezóna 2012</vt:lpstr>
      <vt:lpstr>Nejlepší veslaři</vt:lpstr>
      <vt:lpstr>Obsah</vt:lpstr>
      <vt:lpstr>Účast na veslařských závodech </vt:lpstr>
      <vt:lpstr>Mistrovské soutěže</vt:lpstr>
      <vt:lpstr>Počty veslařů v jednotlivých kategoriích</vt:lpstr>
      <vt:lpstr>ŽACTVO</vt:lpstr>
      <vt:lpstr>Mládež</vt:lpstr>
      <vt:lpstr>Dospělí a Masters</vt:lpstr>
      <vt:lpstr>Soustředění a tréninkové tábory</vt:lpstr>
      <vt:lpstr>Český pohár ve veslování</vt:lpstr>
      <vt:lpstr>Účast a výsledky na mezinárodních soutěžích</vt:lpstr>
      <vt:lpstr>Trenéři 2012</vt:lpstr>
      <vt:lpstr>Výhled na rok 2013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</cp:lastModifiedBy>
  <cp:revision>37</cp:revision>
  <dcterms:created xsi:type="dcterms:W3CDTF">2013-02-26T10:52:02Z</dcterms:created>
  <dcterms:modified xsi:type="dcterms:W3CDTF">2013-03-20T19:08:17Z</dcterms:modified>
</cp:coreProperties>
</file>